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A5609-3DC1-4B1B-8D09-CBEB16DE2FEA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1B431-C30E-4028-AFAE-F486E087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533400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Define what a computer is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Also </a:t>
            </a:r>
            <a:r>
              <a:rPr lang="en-US" dirty="0" smtClean="0"/>
              <a:t>called processor an </a:t>
            </a:r>
            <a:r>
              <a:rPr lang="en-US" dirty="0" smtClean="0"/>
              <a:t>electronic device designed to accept data, perform prescribed mathematical and logical operations at high speed, and display the results of these operations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Define the types, sizes, and functions of computers.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Computers can be generally classified by size and power as follows, though there is considerable overlap:</a:t>
            </a:r>
          </a:p>
          <a:p>
            <a:r>
              <a:rPr lang="en-US" dirty="0" smtClean="0"/>
              <a:t>Personal computer: A small, single-user computer based on a microprocessor. </a:t>
            </a:r>
          </a:p>
          <a:p>
            <a:r>
              <a:rPr lang="en-US" dirty="0" smtClean="0"/>
              <a:t>Workstation: A powerful, single-user computer. A workstation is like a personal computer, but it has a more powerful microprocessor and, in general, a higher-quality monitor. </a:t>
            </a:r>
          </a:p>
          <a:p>
            <a:r>
              <a:rPr lang="en-US" dirty="0" smtClean="0"/>
              <a:t>Minicomputer: A multi-user computer capable of supporting up to hundreds of users simultaneously. </a:t>
            </a:r>
          </a:p>
          <a:p>
            <a:r>
              <a:rPr lang="en-US" dirty="0" smtClean="0"/>
              <a:t>Mainframe: A powerful multi-user computer capable of supporting many hundreds or thousands of users simultaneously. </a:t>
            </a:r>
          </a:p>
          <a:p>
            <a:r>
              <a:rPr lang="en-US" dirty="0" smtClean="0"/>
              <a:t>Supercomputer: An extremely fast computer that can perform hundreds of millions of instructions per second.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five </a:t>
            </a:r>
            <a:r>
              <a:rPr lang="en-US" dirty="0" smtClean="0"/>
              <a:t>components of a computer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hard drive, motherboard, RAM, </a:t>
            </a:r>
            <a:r>
              <a:rPr lang="en-US" dirty="0" smtClean="0"/>
              <a:t>CPU and </a:t>
            </a:r>
            <a:r>
              <a:rPr lang="en-US" dirty="0" smtClean="0"/>
              <a:t>power </a:t>
            </a:r>
            <a:r>
              <a:rPr lang="en-US" dirty="0" smtClean="0"/>
              <a:t>supply.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Explain the difference between system software and application software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System software is a software that deals directly with the architecture of the computer hardware. Operating system is a system software.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Application software is a software that interacts with end users and basically does whatever end user is working on. Application software does NOT deal with the architecture of a computer.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Explain how society uses computers in education, finance, government, health care, science, publishing, travel, and </a:t>
            </a:r>
            <a:r>
              <a:rPr lang="en-US" dirty="0" smtClean="0"/>
              <a:t>manufacturing</a:t>
            </a:r>
          </a:p>
          <a:p>
            <a:pPr lvl="0"/>
            <a:r>
              <a:rPr lang="en-US" dirty="0" smtClean="0"/>
              <a:t>Society uses computers for everything, texting, driving, flying planes, getting a snack, going on </a:t>
            </a:r>
            <a:r>
              <a:rPr lang="en-US" dirty="0" err="1" smtClean="0"/>
              <a:t>facebook</a:t>
            </a:r>
            <a:r>
              <a:rPr lang="en-US" dirty="0" smtClean="0"/>
              <a:t>. There are innumerable uses for computers and absolutely no way to state them all.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268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Nampa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Doris Beaudreau</dc:creator>
  <cp:lastModifiedBy>1317012377</cp:lastModifiedBy>
  <cp:revision>3</cp:revision>
  <dcterms:created xsi:type="dcterms:W3CDTF">2012-09-13T17:44:30Z</dcterms:created>
  <dcterms:modified xsi:type="dcterms:W3CDTF">2012-09-17T20:23:14Z</dcterms:modified>
</cp:coreProperties>
</file>